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1" r:id="rId5"/>
    <p:sldId id="266" r:id="rId6"/>
    <p:sldId id="272" r:id="rId7"/>
    <p:sldId id="269" r:id="rId8"/>
    <p:sldId id="27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>
        <p:scale>
          <a:sx n="50" d="100"/>
          <a:sy n="50" d="100"/>
        </p:scale>
        <p:origin x="1208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58DC-FCE9-44C3-B12A-ED17EBB2E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D7490-D6A4-46D6-AA71-C1AA82A2C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E4062-FF1A-4B1C-87C5-A19BE81B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7C4D-E43D-41A2-B1EC-A699B3B5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55E5-E4BC-4E30-A3B7-7BB8B743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E23B-4F3F-4484-81A1-D0E22811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0EA6A-0333-45F7-A399-7FBE5D6B2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FBEF0-B11C-463A-8DA2-B1FCFD7B8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78C4-F937-4311-ADE0-D9CD8544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F4B2C-83DE-4A07-A5EB-10967407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5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906DB-D2D4-4B1D-83C4-9B16C7537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44299-673F-4F0A-B74F-75C768565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063D3-2DB1-4567-8FA8-372AF7A7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9CE86-D3C4-4B33-9FA8-D7AA034F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5C287-38AE-424C-8F14-3B4BE98F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0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1DBC-7D61-4FAC-AB1D-BD18D087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FF8F-350F-4726-8C72-A5D1656B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D9C3A-0ADB-40A5-BC0C-944EE72C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2C2BC-5FC3-49F7-BDC5-1B204580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210D-17A3-49F6-AD88-6758CA27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7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7B5-98B8-4A80-8F9F-846A1187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5EB2-1F38-4CD4-AAB6-B64E4F87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E36D2-6817-44A9-A64E-1E366286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76D82-4DFE-4B11-B644-0752CA43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0232B-44F0-42B5-9C93-F5A7139F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8CA5-618C-47CB-B235-D9354DCF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32FAB-30BD-48AC-AEF9-5812A762D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8AAD1-2369-49B1-8AAE-1D846AA9E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59AC-D7B5-4BD2-A98F-F0A1DF70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79DE6-DC3C-420F-87A0-A20E9F9E7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7BA6-166A-4AA8-A801-C9FAD51F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3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C810-1F12-4E58-A146-16B2E060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27368-3BC7-48AA-BB2D-F6687F412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6221E-A6C8-4789-9210-D3F79EE6D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02CB4-ED8A-4F01-946C-6F777A9B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CBEDF-0771-45AC-94A1-F91723D0C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07F2B-B0BD-47B5-B6F3-D771FCA3F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B764D-F715-4F41-B1F5-A3D1FD72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EDCCB-79AF-48BA-88E7-F7F1F5A0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46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6869-F3B1-4397-808A-5D92E6B3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1F21D-01FA-4A19-B76A-6BA50489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EFCAB-0711-4C57-AAFC-7F9E2AB9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428F3-3848-49E0-BA06-3C1AE8DB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7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772BA-EEF6-42E6-9E87-6DA96AB5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8FB13-F230-43AB-80D5-33426631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41DC4-1B0D-4F6E-A810-972D5039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787F-E3AB-482D-B172-ACDC2704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80F0-09FE-4A7F-A37D-83185E72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A29DB-BE0A-4AFC-93CF-9E1757D42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FDF48-6D81-4A8E-A580-BA5C949A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79F09-6D57-437B-929B-AE378550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916C0-7A98-40F2-BA14-C1B9F5EE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5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5B87-681D-4115-9A0B-9AF99A3B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5D2BF-A9CF-4E0C-9A9B-76B589096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06A5F-417B-486D-82FD-65140B319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722E3-2F0E-405D-A9A2-CF19D83F2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5555B-1988-448B-B045-B7468341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E41C2-60FC-4826-9154-572788B4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4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B0F62-7BBA-4AAB-AF0A-45AC111C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B8847-C418-464E-8890-43C434A1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0ECFF-5B80-4805-AF09-A0427E421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4D5B-A9BE-4AE3-BACA-9AF10FD53D12}" type="datetimeFigureOut">
              <a:rPr lang="en-US" smtClean="0"/>
              <a:t>02-Feb-22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AF438-F7BE-4814-87BA-BC8B12649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6D7A-2056-4D45-849A-B4E1E6892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6462-8A16-46B2-95E7-0FA31C25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9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hyperlink" Target="http://prazdnik.kg/ehr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9D916-EE71-491A-9F0B-306B92556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Kinder EHR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620F7-32B5-422F-ACE7-EE97D8857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EHR information system in Health Care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 dirty="0"/>
              <a:t>HI-B-3: Information Systems in Health Care</a:t>
            </a:r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4A01E988-E919-4E04-8A2A-F12E9EB3A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46" y="2129307"/>
            <a:ext cx="3201246" cy="321733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D13E62-4302-4B0D-B0D4-26BEA88F0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9"/>
    </mc:Choice>
    <mc:Fallback>
      <p:transition spd="slow" advTm="8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8D310-640C-4D51-A14C-50C333C5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Project output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5832-C32E-46FD-B3A2-CD38918CD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400" dirty="0"/>
              <a:t>Concept “Kinder EHR” </a:t>
            </a:r>
          </a:p>
          <a:p>
            <a:endParaRPr lang="en-US" sz="2400" dirty="0"/>
          </a:p>
          <a:p>
            <a:r>
              <a:rPr lang="en-US" sz="2400" dirty="0"/>
              <a:t>Website design</a:t>
            </a:r>
          </a:p>
          <a:p>
            <a:endParaRPr lang="en-US" sz="2400" dirty="0"/>
          </a:p>
          <a:p>
            <a:r>
              <a:rPr lang="en-US" sz="2400" dirty="0"/>
              <a:t>Technical architecture. </a:t>
            </a:r>
          </a:p>
          <a:p>
            <a:endParaRPr lang="en-US" sz="2400" dirty="0"/>
          </a:p>
          <a:p>
            <a:r>
              <a:rPr lang="en-US" sz="2400" dirty="0"/>
              <a:t>Live demo + sources</a:t>
            </a:r>
          </a:p>
          <a:p>
            <a:endParaRPr lang="en-US" sz="2400" dirty="0"/>
          </a:p>
          <a:p>
            <a:r>
              <a:rPr lang="en-US" sz="2400" dirty="0"/>
              <a:t>SUS evaluation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45AAC78-48A6-4128-A86B-0D307BE1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9204"/>
            <a:ext cx="5378212" cy="47417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62C0A68-B574-4D0F-91AF-41A68E523E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1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9"/>
    </mc:Choice>
    <mc:Fallback>
      <p:transition spd="slow" advTm="3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3DB66-38EC-4A82-939B-13716BED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Website + EHR management system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2F7AC5-A77D-4787-8EB0-991E25D36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7293" y="2139351"/>
            <a:ext cx="8957412" cy="41651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397278-EF01-4068-AFA4-C71DF0055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73"/>
    </mc:Choice>
    <mc:Fallback>
      <p:transition spd="slow" advTm="5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DB99-E9AD-40FB-8A39-0F8CAAD38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b="1" dirty="0"/>
              <a:t>Sign-up page </a:t>
            </a:r>
            <a:r>
              <a:rPr lang="en-US" dirty="0"/>
              <a:t>(</a:t>
            </a:r>
            <a:r>
              <a:rPr lang="en-US" dirty="0" err="1"/>
              <a:t>Register.php</a:t>
            </a:r>
            <a:r>
              <a:rPr lang="en-US" dirty="0"/>
              <a:t>)</a:t>
            </a:r>
          </a:p>
          <a:p>
            <a:r>
              <a:rPr lang="en-US" b="1" dirty="0"/>
              <a:t>Login form </a:t>
            </a:r>
            <a:r>
              <a:rPr lang="en-US" dirty="0"/>
              <a:t>(</a:t>
            </a:r>
            <a:r>
              <a:rPr lang="en-US" dirty="0" err="1"/>
              <a:t>Login.php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473C5-4248-4FA4-8B36-26AEA37D3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303783"/>
            <a:ext cx="3579655" cy="4937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72E12-D391-43AD-919C-99A7E1EB5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510" y="5337850"/>
            <a:ext cx="8934658" cy="131785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B48DBC-1ACE-43C2-9CE0-F7582EE35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61"/>
    </mc:Choice>
    <mc:Fallback>
      <p:transition spd="slow" advTm="59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CE3ED-4657-4AA1-8AFF-3BB55571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Strong password suggestion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3B606-C0E3-48EA-9F08-B5838350C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5077" y="643466"/>
            <a:ext cx="4065178" cy="55687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538D59-C359-4F18-AA69-D477CC467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5"/>
    </mc:Choice>
    <mc:Fallback>
      <p:transition spd="slow" advTm="40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6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C3D20-F235-4BAA-AF8E-E8D6E393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281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3600" dirty="0">
                <a:solidFill>
                  <a:srgbClr val="FFFFFF"/>
                </a:solidFill>
              </a:rPr>
              <a:t>Create EHR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24DED-796B-40F8-8F0D-724711E60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7129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69789-831C-4E5D-8113-D91E51FF7070}"/>
              </a:ext>
            </a:extLst>
          </p:cNvPr>
          <p:cNvSpPr txBox="1"/>
          <p:nvPr/>
        </p:nvSpPr>
        <p:spPr>
          <a:xfrm>
            <a:off x="9249462" y="3429000"/>
            <a:ext cx="2700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index.php</a:t>
            </a: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ehrManager.php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574DC0-E639-4C43-BCAE-4D99E4157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28"/>
    </mc:Choice>
    <mc:Fallback>
      <p:transition spd="slow" advTm="15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979FD-D753-45AC-B883-23465F14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/>
              <a:t>CRUD EHR data</a:t>
            </a:r>
            <a:endParaRPr lang="en-US" sz="3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2DB99-E9AD-40FB-8A39-0F8CAAD38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123112" cy="164592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My EHRs table</a:t>
            </a:r>
            <a:endParaRPr lang="en-US" sz="1800" dirty="0"/>
          </a:p>
          <a:p>
            <a:r>
              <a:rPr lang="en-US" sz="2400" dirty="0"/>
              <a:t>Each doctor can only see his/her list of patient EHR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AAB75-F117-41DA-9537-94289BE7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67" y="2734056"/>
            <a:ext cx="10246657" cy="3483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546AF-8AFB-49C2-B75F-6AFAD4822975}"/>
              </a:ext>
            </a:extLst>
          </p:cNvPr>
          <p:cNvSpPr txBox="1"/>
          <p:nvPr/>
        </p:nvSpPr>
        <p:spPr>
          <a:xfrm>
            <a:off x="8975556" y="2038940"/>
            <a:ext cx="27002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index.php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ehrManager.php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7919F5-80E4-4876-8003-6C5FA063D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92"/>
    </mc:Choice>
    <mc:Fallback>
      <p:transition spd="slow" advTm="112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29ED2-32E1-49E1-828B-E5427537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1570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UI evaluation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29BBDA-08AE-4F3E-BDE2-0A06CA451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r="10876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4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65E07-F3AF-42E1-BCB8-5D7AE0C4663A}"/>
              </a:ext>
            </a:extLst>
          </p:cNvPr>
          <p:cNvSpPr txBox="1"/>
          <p:nvPr/>
        </p:nvSpPr>
        <p:spPr>
          <a:xfrm>
            <a:off x="6657715" y="2990818"/>
            <a:ext cx="4538619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  <a:effectLst/>
              </a:rPr>
              <a:t>SUS score method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  <a:effectLst/>
              </a:rPr>
              <a:t>10-question survey Google Forms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2 respondents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alpha val="80000"/>
                  </a:schemeClr>
                </a:solidFill>
              </a:rPr>
              <a:t>SUS score = 87.5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5FAAAC-12B9-4E3B-91B7-9667D63F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6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91"/>
    </mc:Choice>
    <mc:Fallback>
      <p:transition spd="slow" advTm="8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C530-06C9-4DEB-8B1E-97E807C8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attention</a:t>
            </a:r>
          </a:p>
        </p:txBody>
      </p:sp>
      <p:pic>
        <p:nvPicPr>
          <p:cNvPr id="5" name="Content Placeholder 4" descr="A picture containing person, underpants&#10;&#10;Description automatically generated">
            <a:extLst>
              <a:ext uri="{FF2B5EF4-FFF2-40B4-BE49-F238E27FC236}">
                <a16:creationId xmlns:a16="http://schemas.microsoft.com/office/drawing/2014/main" id="{38B9F3D6-3ED8-4786-A867-1092B674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62" y="1825625"/>
            <a:ext cx="100030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13F020-7342-4B1B-A67D-D9E96CBD95D1}"/>
              </a:ext>
            </a:extLst>
          </p:cNvPr>
          <p:cNvSpPr txBox="1"/>
          <p:nvPr/>
        </p:nvSpPr>
        <p:spPr>
          <a:xfrm>
            <a:off x="8216900" y="3013501"/>
            <a:ext cx="3340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Live demo - </a:t>
            </a:r>
            <a:r>
              <a:rPr lang="en-US" sz="3200" dirty="0">
                <a:hlinkClick r:id="rId5"/>
              </a:rPr>
              <a:t>http://prazdnik.kg/ehr</a:t>
            </a:r>
            <a:r>
              <a:rPr lang="en-US" sz="3200" dirty="0"/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D7DCE5-2D25-428C-A698-868124EA0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6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08"/>
    </mc:Choice>
    <mc:Fallback>
      <p:transition spd="slow" advTm="45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118</Words>
  <Application>Microsoft Office PowerPoint</Application>
  <PresentationFormat>Widescreen</PresentationFormat>
  <Paragraphs>33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Kinder EHR</vt:lpstr>
      <vt:lpstr>Project output </vt:lpstr>
      <vt:lpstr>Website + EHR management system</vt:lpstr>
      <vt:lpstr>PowerPoint Presentation</vt:lpstr>
      <vt:lpstr>Strong password suggestion function</vt:lpstr>
      <vt:lpstr>Create EHR </vt:lpstr>
      <vt:lpstr>CRUD EHR data</vt:lpstr>
      <vt:lpstr>UI evaluation</vt:lpstr>
      <vt:lpstr>Thank you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Kinder EHR</dc:title>
  <dc:creator>eldar gaif</dc:creator>
  <cp:lastModifiedBy>eldar gaif</cp:lastModifiedBy>
  <cp:revision>1</cp:revision>
  <dcterms:created xsi:type="dcterms:W3CDTF">2022-02-02T20:25:13Z</dcterms:created>
  <dcterms:modified xsi:type="dcterms:W3CDTF">2022-02-02T22:20:59Z</dcterms:modified>
</cp:coreProperties>
</file>